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58" r:id="rId5"/>
    <p:sldId id="260" r:id="rId6"/>
    <p:sldId id="261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46F5-843D-4D25-971B-461F6D805011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8FF9-923C-4109-858F-4928902D3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054552" cy="43204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Международная программа</a:t>
            </a:r>
            <a:b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 «</a:t>
            </a:r>
            <a:r>
              <a:rPr lang="ru-RU" sz="2000" b="1" dirty="0" err="1" smtClean="0">
                <a:solidFill>
                  <a:srgbClr val="00B050"/>
                </a:solidFill>
                <a:latin typeface="Cambria" pitchFamily="18" charset="0"/>
              </a:rPr>
              <a:t>Эко-школы</a:t>
            </a:r>
            <a:r>
              <a:rPr lang="ru-RU" sz="2000" b="1" dirty="0" smtClean="0">
                <a:solidFill>
                  <a:srgbClr val="00B050"/>
                </a:solidFill>
                <a:latin typeface="Cambria" pitchFamily="18" charset="0"/>
              </a:rPr>
              <a:t>/Зеленый флаг»</a:t>
            </a: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/>
            </a:r>
            <a:br>
              <a:rPr lang="ru-RU" sz="2000" dirty="0" smtClean="0">
                <a:latin typeface="Cambr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mbria" pitchFamily="18" charset="0"/>
              </a:rPr>
              <a:t>Развитие основ экологической культуры у детей дошкольного возраста и родителей</a:t>
            </a:r>
            <a:endParaRPr lang="ru-RU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4032448" cy="129614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детский сад № 51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город 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Рыбинск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Ярославская область 2021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осади-дерево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5" y="332656"/>
            <a:ext cx="7992888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Международная программа</a:t>
            </a:r>
            <a:b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«</a:t>
            </a:r>
            <a:r>
              <a:rPr lang="ru-RU" sz="3200" b="1" dirty="0" err="1" smtClean="0">
                <a:solidFill>
                  <a:srgbClr val="00B050"/>
                </a:solidFill>
                <a:latin typeface="Constantia" pitchFamily="18" charset="0"/>
              </a:rPr>
              <a:t>Эко-школы</a:t>
            </a:r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/Зеленый флаг»</a:t>
            </a:r>
            <a:endParaRPr lang="ru-RU" sz="32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1412776"/>
            <a:ext cx="5626968" cy="518457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nstantia" pitchFamily="18" charset="0"/>
              </a:rPr>
              <a:t>Направлена на воспитание подрастающего поколения, осознающего свою ответственность за сохранение окружающей среды и преумножение ее богатств, умеющего работать в команде, участвовать в принятии решений, способствующих к постепенному переходу на путь устойчивого благополучного развития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6" name="Picture 2" descr="C:\Users\ваня\Documents\экошкола второй год\экошкола\оформление экошколы\ежик и флаг\8da700d1e6e7ae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23891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Ожидаемые результаты </a:t>
            </a:r>
            <a:b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реализации программы</a:t>
            </a:r>
            <a:endParaRPr lang="ru-RU" sz="32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 применяются новые методики, создаются новые методические материалы по экологическому образованию детей;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 в реализуемые образовательные проекты вносится экологический аспект;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 активизируется процесс формирования основ экологической культуры у всех участников образовательных отношений;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-расширяются знания детей об окружающей среде;</a:t>
            </a:r>
          </a:p>
          <a:p>
            <a:r>
              <a:rPr lang="ru-RU" dirty="0" smtClean="0">
                <a:latin typeface="Constantia" pitchFamily="18" charset="0"/>
              </a:rPr>
              <a:t>                                - улучшается социальный</a:t>
            </a:r>
          </a:p>
          <a:p>
            <a:r>
              <a:rPr lang="ru-RU" dirty="0" smtClean="0">
                <a:latin typeface="Constantia" pitchFamily="18" charset="0"/>
              </a:rPr>
              <a:t>                                   климат в образовательном </a:t>
            </a:r>
          </a:p>
          <a:p>
            <a:r>
              <a:rPr lang="ru-RU" dirty="0" smtClean="0">
                <a:latin typeface="Constantia" pitchFamily="18" charset="0"/>
              </a:rPr>
              <a:t>                                    учреждении;</a:t>
            </a:r>
          </a:p>
          <a:p>
            <a:r>
              <a:rPr lang="ru-RU" dirty="0" smtClean="0">
                <a:latin typeface="Constantia" pitchFamily="18" charset="0"/>
              </a:rPr>
              <a:t>                                 - расширяется международное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                                          сотрудничество учебных  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                                          заведений</a:t>
            </a:r>
          </a:p>
          <a:p>
            <a:pPr>
              <a:buNone/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2050" name="Picture 2" descr="C:\Users\ваня\Documents\экошкола второй год\фото эко\вручение флага в питере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89380" cy="218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283152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Cambria" pitchFamily="18" charset="0"/>
              </a:rPr>
              <a:t>         В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соответствии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с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ФГОС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 smtClean="0">
                <a:latin typeface="Cambria" pitchFamily="18" charset="0"/>
              </a:rPr>
              <a:t>ДО</a:t>
            </a:r>
            <a:r>
              <a:rPr lang="ru-RU" dirty="0" smtClean="0">
                <a:latin typeface="Cambria" pitchFamily="18" charset="0"/>
              </a:rPr>
              <a:t> основная цель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экологического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воспитания</a:t>
            </a:r>
            <a:r>
              <a:rPr lang="ru-RU" dirty="0">
                <a:latin typeface="Cambria" pitchFamily="18" charset="0"/>
              </a:rPr>
              <a:t> — </a:t>
            </a:r>
            <a:r>
              <a:rPr lang="ru-RU" b="1" dirty="0">
                <a:latin typeface="Cambria" pitchFamily="18" charset="0"/>
              </a:rPr>
              <a:t>воспитание</a:t>
            </a:r>
            <a:r>
              <a:rPr lang="ru-RU" dirty="0">
                <a:latin typeface="Cambria" pitchFamily="18" charset="0"/>
              </a:rPr>
              <a:t> с первых лет жизни гуманной, социально активной, творческой личности, способной понимать и любить окружающий мир, природу и бережно относится к 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nstantia" pitchFamily="18" charset="0"/>
              </a:rPr>
              <a:t>Экологическое воспитание в детском саду</a:t>
            </a:r>
            <a:endParaRPr lang="ru-RU" sz="32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050" name="Picture 2" descr="C:\Users\ваня\Desktop\0001-001-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341622" cy="2376264"/>
          </a:xfrm>
          <a:prstGeom prst="rect">
            <a:avLst/>
          </a:prstGeom>
          <a:noFill/>
        </p:spPr>
      </p:pic>
      <p:pic>
        <p:nvPicPr>
          <p:cNvPr id="2051" name="Picture 3" descr="C:\Users\ваня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600400" cy="2520983"/>
          </a:xfrm>
          <a:prstGeom prst="rect">
            <a:avLst/>
          </a:prstGeom>
          <a:noFill/>
        </p:spPr>
      </p:pic>
      <p:pic>
        <p:nvPicPr>
          <p:cNvPr id="2052" name="Picture 4" descr="C:\Users\ваня\Desktop\hello_html_m4b16aa8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24744"/>
            <a:ext cx="3822576" cy="2547388"/>
          </a:xfrm>
          <a:prstGeom prst="rect">
            <a:avLst/>
          </a:prstGeom>
          <a:noFill/>
        </p:spPr>
      </p:pic>
      <p:pic>
        <p:nvPicPr>
          <p:cNvPr id="2053" name="Picture 5" descr="C:\Users\ваня\Desktop\yw6QFq6qq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89040"/>
            <a:ext cx="3744416" cy="280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аня\Desktop\s37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9" y="0"/>
            <a:ext cx="91480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20742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nstantia" pitchFamily="18" charset="0"/>
              </a:rPr>
              <a:t>Давайте поможем детям стать мудрыми и добрыми жителями большого дома-планеты Земля !</a:t>
            </a:r>
            <a:endParaRPr lang="ru-RU" sz="36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6866" name="Picture 2" descr="C:\Documents and Settings\User\Рабочий стол\материалы экошколы зеленый флаг\экошкола 2019\экошкола\вручение флага в ярославл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038600" cy="3028950"/>
          </a:xfrm>
          <a:prstGeom prst="rect">
            <a:avLst/>
          </a:prstGeom>
          <a:noFill/>
        </p:spPr>
      </p:pic>
      <p:pic>
        <p:nvPicPr>
          <p:cNvPr id="36867" name="Picture 3" descr="C:\Documents and Settings\User\Рабочий стол\материалы экошколы зеленый флаг\экошкола 2019\экошкола\вручение флага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Международная программа  «Эко-школы/Зеленый флаг»  Развитие основ экологической культуры у детей дошкольного возраста и родителей</vt:lpstr>
      <vt:lpstr>Слайд 2</vt:lpstr>
      <vt:lpstr>Международная программа «Эко-школы/Зеленый флаг»</vt:lpstr>
      <vt:lpstr>Ожидаемые результаты  реализации программы</vt:lpstr>
      <vt:lpstr>Слайд 5</vt:lpstr>
      <vt:lpstr>Экологическое воспитание в детском саду</vt:lpstr>
      <vt:lpstr>Давайте поможем детям стать мудрыми и добрыми жителями большого дома-планеты Земля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королева</dc:creator>
  <cp:lastModifiedBy>королева</cp:lastModifiedBy>
  <cp:revision>110</cp:revision>
  <dcterms:created xsi:type="dcterms:W3CDTF">2021-02-09T16:57:52Z</dcterms:created>
  <dcterms:modified xsi:type="dcterms:W3CDTF">2021-02-22T13:08:20Z</dcterms:modified>
</cp:coreProperties>
</file>